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4" r:id="rId6"/>
    <p:sldId id="260" r:id="rId7"/>
    <p:sldId id="259" r:id="rId8"/>
    <p:sldId id="265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8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Helping Shelter Animals</a:t>
            </a:r>
            <a:endParaRPr lang="en-US" dirty="0"/>
          </a:p>
        </p:txBody>
      </p:sp>
      <p:pic>
        <p:nvPicPr>
          <p:cNvPr id="4" name="Picture 3" descr="Emm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22449">
            <a:off x="3558241" y="1135289"/>
            <a:ext cx="4372629" cy="2915086"/>
          </a:xfrm>
          <a:prstGeom prst="rect">
            <a:avLst/>
          </a:prstGeom>
          <a:ln w="19050" cmpd="sng">
            <a:solidFill>
              <a:srgbClr val="F8C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049487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4822825" cy="4182035"/>
          </a:xfrm>
        </p:spPr>
        <p:txBody>
          <a:bodyPr/>
          <a:lstStyle/>
          <a:p>
            <a:r>
              <a:rPr lang="en-US" dirty="0" smtClean="0"/>
              <a:t>Idea from Seth Casteel (charity called One Picture Saves a Life)</a:t>
            </a:r>
          </a:p>
          <a:p>
            <a:r>
              <a:rPr lang="en-US" dirty="0" smtClean="0"/>
              <a:t>Summer of 2013 </a:t>
            </a:r>
          </a:p>
          <a:p>
            <a:r>
              <a:rPr lang="en-US" dirty="0" smtClean="0"/>
              <a:t>Emailed seven shelters – only accepted by OC Humane Society</a:t>
            </a:r>
          </a:p>
          <a:p>
            <a:r>
              <a:rPr lang="en-US" dirty="0" smtClean="0"/>
              <a:t>Took photos of cats and dogs for website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69004" y="1497106"/>
            <a:ext cx="1688155" cy="2555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0629" y="4431648"/>
            <a:ext cx="3279632" cy="207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0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Obstacles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accepted at a shelter </a:t>
            </a:r>
          </a:p>
          <a:p>
            <a:pPr lvl="1"/>
            <a:r>
              <a:rPr lang="en-US" dirty="0" smtClean="0"/>
              <a:t>First try: asked shelter in person</a:t>
            </a:r>
          </a:p>
          <a:p>
            <a:pPr lvl="1"/>
            <a:r>
              <a:rPr lang="en-US" dirty="0" smtClean="0"/>
              <a:t>Second try: through emails</a:t>
            </a:r>
            <a:endParaRPr lang="en-US" dirty="0"/>
          </a:p>
          <a:p>
            <a:r>
              <a:rPr lang="en-US" dirty="0" smtClean="0"/>
              <a:t>Getting pets’ attention </a:t>
            </a:r>
          </a:p>
          <a:p>
            <a:pPr lvl="1"/>
            <a:r>
              <a:rPr lang="en-US" dirty="0" smtClean="0"/>
              <a:t>Food, sounds, toys</a:t>
            </a:r>
          </a:p>
          <a:p>
            <a:r>
              <a:rPr lang="en-US" dirty="0" smtClean="0"/>
              <a:t>Time + organization</a:t>
            </a:r>
          </a:p>
          <a:p>
            <a:pPr lvl="1"/>
            <a:r>
              <a:rPr lang="en-US" dirty="0" smtClean="0"/>
              <a:t>Took too long per visit, could only help one shelter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6000" r="947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1919" y="2070846"/>
            <a:ext cx="2999810" cy="29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462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Seth’s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4" y="2070846"/>
            <a:ext cx="7993273" cy="2283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Learned how to approach pets, take good photos</a:t>
            </a:r>
          </a:p>
          <a:p>
            <a:pPr lvl="1"/>
            <a:r>
              <a:rPr lang="en-US" dirty="0" smtClean="0"/>
              <a:t>Stay ~six feet away</a:t>
            </a:r>
          </a:p>
          <a:p>
            <a:pPr lvl="1"/>
            <a:r>
              <a:rPr lang="en-US" dirty="0" smtClean="0"/>
              <a:t>Use food/toys to get attention</a:t>
            </a:r>
          </a:p>
          <a:p>
            <a:pPr lvl="1"/>
            <a:r>
              <a:rPr lang="en-US" dirty="0" smtClean="0"/>
              <a:t>Take pictures outside</a:t>
            </a:r>
          </a:p>
          <a:p>
            <a:r>
              <a:rPr lang="en-US" dirty="0" smtClean="0"/>
              <a:t>                                     tours country to take photos at many shelters</a:t>
            </a:r>
          </a:p>
          <a:p>
            <a:r>
              <a:rPr lang="en-US" dirty="0" smtClean="0"/>
              <a:t>Goal: portray pets as cheerful, not sad/behind a cage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894" y="4598258"/>
            <a:ext cx="2894490" cy="1929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174" y="4597485"/>
            <a:ext cx="2895650" cy="1930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1612" y="3520919"/>
            <a:ext cx="2245686" cy="29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28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856228"/>
            <a:ext cx="6294364" cy="43966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Dogs</a:t>
            </a:r>
          </a:p>
          <a:p>
            <a:pPr lvl="1"/>
            <a:r>
              <a:rPr lang="en-US" dirty="0" smtClean="0"/>
              <a:t>Burst mode on camera</a:t>
            </a:r>
          </a:p>
          <a:p>
            <a:pPr lvl="1"/>
            <a:r>
              <a:rPr lang="en-US" dirty="0" smtClean="0"/>
              <a:t>Surprises/noises only work once – get picture during moment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ow aperture number for blurred background (if camera has manual control)</a:t>
            </a:r>
          </a:p>
          <a:p>
            <a:pPr lvl="1"/>
            <a:r>
              <a:rPr lang="en-US" dirty="0" smtClean="0"/>
              <a:t>Fast shutter speed freezes action</a:t>
            </a:r>
          </a:p>
          <a:p>
            <a:r>
              <a:rPr lang="en-US" dirty="0" smtClean="0"/>
              <a:t>Cats</a:t>
            </a:r>
          </a:p>
          <a:p>
            <a:pPr lvl="1"/>
            <a:r>
              <a:rPr lang="en-US" dirty="0" smtClean="0"/>
              <a:t>Usually indoors (light bulb + umbrella = good lighting)</a:t>
            </a:r>
          </a:p>
          <a:p>
            <a:pPr lvl="1"/>
            <a:r>
              <a:rPr lang="en-US" dirty="0" smtClean="0"/>
              <a:t>Usually respond to toys</a:t>
            </a:r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5744" r="48941"/>
          <a:stretch/>
        </p:blipFill>
        <p:spPr>
          <a:xfrm>
            <a:off x="7191605" y="3826954"/>
            <a:ext cx="1185632" cy="26163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59539" y="1856228"/>
            <a:ext cx="1633230" cy="163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69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413" y="560847"/>
            <a:ext cx="8609999" cy="57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23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827" y="790986"/>
            <a:ext cx="8170839" cy="54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42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approach shelters / confidence</a:t>
            </a:r>
          </a:p>
          <a:p>
            <a:r>
              <a:rPr lang="en-US" dirty="0" smtClean="0"/>
              <a:t>Photography techniques</a:t>
            </a:r>
          </a:p>
          <a:p>
            <a:r>
              <a:rPr lang="en-US" dirty="0" smtClean="0"/>
              <a:t>Problems shelters face</a:t>
            </a:r>
          </a:p>
          <a:p>
            <a:r>
              <a:rPr lang="en-US" dirty="0" smtClean="0"/>
              <a:t>Interacting with animals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922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Contributions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3263" y="3995936"/>
            <a:ext cx="3922849" cy="22525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029" y="3995936"/>
            <a:ext cx="3377210" cy="2252573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Shelter Me Video Contest – won $1500 for the shelter</a:t>
            </a:r>
          </a:p>
          <a:p>
            <a:r>
              <a:rPr lang="en-US" dirty="0" smtClean="0"/>
              <a:t>Kibble Drop – shelter received 5000 meals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1677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Expand to more shelters in Orange County</a:t>
            </a:r>
          </a:p>
          <a:p>
            <a:r>
              <a:rPr lang="en-US" dirty="0" smtClean="0"/>
              <a:t>Create a club for others who are interested</a:t>
            </a:r>
          </a:p>
          <a:p>
            <a:r>
              <a:rPr lang="en-US" dirty="0" smtClean="0"/>
              <a:t>Continue to look for opportunities to earn money/supplies for shelters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440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269</TotalTime>
  <Words>239</Words>
  <Application>Microsoft Office PowerPoint</Application>
  <PresentationFormat>全屏显示(4:3)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Habitat</vt:lpstr>
      <vt:lpstr>Helping Shelter Animals</vt:lpstr>
      <vt:lpstr>How I Started</vt:lpstr>
      <vt:lpstr>Obstacles</vt:lpstr>
      <vt:lpstr>Seth’s Workshop</vt:lpstr>
      <vt:lpstr>More Tips</vt:lpstr>
      <vt:lpstr>幻灯片 6</vt:lpstr>
      <vt:lpstr>幻灯片 7</vt:lpstr>
      <vt:lpstr>What I Learned</vt:lpstr>
      <vt:lpstr>Further Contributions</vt:lpstr>
      <vt:lpstr>Future Goals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Shelter Animals</dc:title>
  <dc:creator>Tony Zeng</dc:creator>
  <cp:lastModifiedBy>Windows User</cp:lastModifiedBy>
  <cp:revision>12</cp:revision>
  <dcterms:created xsi:type="dcterms:W3CDTF">2014-02-09T06:10:58Z</dcterms:created>
  <dcterms:modified xsi:type="dcterms:W3CDTF">2014-02-14T20:40:06Z</dcterms:modified>
</cp:coreProperties>
</file>